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07" r:id="rId5"/>
    <p:sldId id="310" r:id="rId6"/>
    <p:sldId id="308" r:id="rId7"/>
    <p:sldId id="311" r:id="rId8"/>
    <p:sldId id="309"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04B30-B8D6-4573-A39C-EFC14E6928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15C6AF-0ABB-4913-A506-FE3C061A64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A89CDD-A8CA-4DC7-80FF-C44C20C7131A}"/>
              </a:ext>
            </a:extLst>
          </p:cNvPr>
          <p:cNvSpPr>
            <a:spLocks noGrp="1"/>
          </p:cNvSpPr>
          <p:nvPr>
            <p:ph type="dt" sz="half" idx="10"/>
          </p:nvPr>
        </p:nvSpPr>
        <p:spPr/>
        <p:txBody>
          <a:bodyPr/>
          <a:lstStyle/>
          <a:p>
            <a:fld id="{F3D956F6-2338-46A0-9EFF-BEBC3A821942}" type="datetimeFigureOut">
              <a:rPr lang="en-GB" smtClean="0"/>
              <a:t>08/10/2024</a:t>
            </a:fld>
            <a:endParaRPr lang="en-GB"/>
          </a:p>
        </p:txBody>
      </p:sp>
      <p:sp>
        <p:nvSpPr>
          <p:cNvPr id="5" name="Footer Placeholder 4">
            <a:extLst>
              <a:ext uri="{FF2B5EF4-FFF2-40B4-BE49-F238E27FC236}">
                <a16:creationId xmlns:a16="http://schemas.microsoft.com/office/drawing/2014/main" id="{263C35CF-2CE3-49E8-92BB-A0FD8CAF93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82DC18-65F1-4BEA-9152-3F819223049B}"/>
              </a:ext>
            </a:extLst>
          </p:cNvPr>
          <p:cNvSpPr>
            <a:spLocks noGrp="1"/>
          </p:cNvSpPr>
          <p:nvPr>
            <p:ph type="sldNum" sz="quarter" idx="12"/>
          </p:nvPr>
        </p:nvSpPr>
        <p:spPr/>
        <p:txBody>
          <a:bodyPr/>
          <a:lstStyle/>
          <a:p>
            <a:fld id="{60EC1310-C620-4A47-B715-588CB3B73D06}" type="slidenum">
              <a:rPr lang="en-GB" smtClean="0"/>
              <a:t>‹#›</a:t>
            </a:fld>
            <a:endParaRPr lang="en-GB"/>
          </a:p>
        </p:txBody>
      </p:sp>
    </p:spTree>
    <p:extLst>
      <p:ext uri="{BB962C8B-B14F-4D97-AF65-F5344CB8AC3E}">
        <p14:creationId xmlns:p14="http://schemas.microsoft.com/office/powerpoint/2010/main" val="2034050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CAFCC-E7C5-4A84-BCE0-E30F3EA5923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788B0F-9A05-4ADE-9BA5-1745E44AC38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19CE50-2F04-4930-B7B9-794FBC4B33CF}"/>
              </a:ext>
            </a:extLst>
          </p:cNvPr>
          <p:cNvSpPr>
            <a:spLocks noGrp="1"/>
          </p:cNvSpPr>
          <p:nvPr>
            <p:ph type="dt" sz="half" idx="10"/>
          </p:nvPr>
        </p:nvSpPr>
        <p:spPr/>
        <p:txBody>
          <a:bodyPr/>
          <a:lstStyle/>
          <a:p>
            <a:fld id="{F3D956F6-2338-46A0-9EFF-BEBC3A821942}" type="datetimeFigureOut">
              <a:rPr lang="en-GB" smtClean="0"/>
              <a:t>08/10/2024</a:t>
            </a:fld>
            <a:endParaRPr lang="en-GB"/>
          </a:p>
        </p:txBody>
      </p:sp>
      <p:sp>
        <p:nvSpPr>
          <p:cNvPr id="5" name="Footer Placeholder 4">
            <a:extLst>
              <a:ext uri="{FF2B5EF4-FFF2-40B4-BE49-F238E27FC236}">
                <a16:creationId xmlns:a16="http://schemas.microsoft.com/office/drawing/2014/main" id="{BBAB0AA1-ADFE-4FA9-A5FB-759542763D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0866C6-199B-4AD3-A8E3-F9AF5BF78C22}"/>
              </a:ext>
            </a:extLst>
          </p:cNvPr>
          <p:cNvSpPr>
            <a:spLocks noGrp="1"/>
          </p:cNvSpPr>
          <p:nvPr>
            <p:ph type="sldNum" sz="quarter" idx="12"/>
          </p:nvPr>
        </p:nvSpPr>
        <p:spPr/>
        <p:txBody>
          <a:bodyPr/>
          <a:lstStyle/>
          <a:p>
            <a:fld id="{60EC1310-C620-4A47-B715-588CB3B73D06}" type="slidenum">
              <a:rPr lang="en-GB" smtClean="0"/>
              <a:t>‹#›</a:t>
            </a:fld>
            <a:endParaRPr lang="en-GB"/>
          </a:p>
        </p:txBody>
      </p:sp>
    </p:spTree>
    <p:extLst>
      <p:ext uri="{BB962C8B-B14F-4D97-AF65-F5344CB8AC3E}">
        <p14:creationId xmlns:p14="http://schemas.microsoft.com/office/powerpoint/2010/main" val="1065903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F4A86B-232A-4D67-AE54-877FB15091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1B1548-9265-45A5-B4EC-207DFCC71C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5DF9EF-B380-4095-87A3-C9D9E78BBB6E}"/>
              </a:ext>
            </a:extLst>
          </p:cNvPr>
          <p:cNvSpPr>
            <a:spLocks noGrp="1"/>
          </p:cNvSpPr>
          <p:nvPr>
            <p:ph type="dt" sz="half" idx="10"/>
          </p:nvPr>
        </p:nvSpPr>
        <p:spPr/>
        <p:txBody>
          <a:bodyPr/>
          <a:lstStyle/>
          <a:p>
            <a:fld id="{F3D956F6-2338-46A0-9EFF-BEBC3A821942}" type="datetimeFigureOut">
              <a:rPr lang="en-GB" smtClean="0"/>
              <a:t>08/10/2024</a:t>
            </a:fld>
            <a:endParaRPr lang="en-GB"/>
          </a:p>
        </p:txBody>
      </p:sp>
      <p:sp>
        <p:nvSpPr>
          <p:cNvPr id="5" name="Footer Placeholder 4">
            <a:extLst>
              <a:ext uri="{FF2B5EF4-FFF2-40B4-BE49-F238E27FC236}">
                <a16:creationId xmlns:a16="http://schemas.microsoft.com/office/drawing/2014/main" id="{72DC5D38-5545-4291-A92B-611B28EDB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273E21-5997-435F-B610-0E164E65140C}"/>
              </a:ext>
            </a:extLst>
          </p:cNvPr>
          <p:cNvSpPr>
            <a:spLocks noGrp="1"/>
          </p:cNvSpPr>
          <p:nvPr>
            <p:ph type="sldNum" sz="quarter" idx="12"/>
          </p:nvPr>
        </p:nvSpPr>
        <p:spPr/>
        <p:txBody>
          <a:bodyPr/>
          <a:lstStyle/>
          <a:p>
            <a:fld id="{60EC1310-C620-4A47-B715-588CB3B73D06}" type="slidenum">
              <a:rPr lang="en-GB" smtClean="0"/>
              <a:t>‹#›</a:t>
            </a:fld>
            <a:endParaRPr lang="en-GB"/>
          </a:p>
        </p:txBody>
      </p:sp>
    </p:spTree>
    <p:extLst>
      <p:ext uri="{BB962C8B-B14F-4D97-AF65-F5344CB8AC3E}">
        <p14:creationId xmlns:p14="http://schemas.microsoft.com/office/powerpoint/2010/main" val="112681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D88F-F5DA-4BC3-A051-814873FE43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EC718E-2E46-493A-B814-FB73BD70814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FC88AE-0535-4264-9564-38F95E4DF515}"/>
              </a:ext>
            </a:extLst>
          </p:cNvPr>
          <p:cNvSpPr>
            <a:spLocks noGrp="1"/>
          </p:cNvSpPr>
          <p:nvPr>
            <p:ph type="dt" sz="half" idx="10"/>
          </p:nvPr>
        </p:nvSpPr>
        <p:spPr/>
        <p:txBody>
          <a:bodyPr/>
          <a:lstStyle/>
          <a:p>
            <a:fld id="{F3D956F6-2338-46A0-9EFF-BEBC3A821942}" type="datetimeFigureOut">
              <a:rPr lang="en-GB" smtClean="0"/>
              <a:t>08/10/2024</a:t>
            </a:fld>
            <a:endParaRPr lang="en-GB"/>
          </a:p>
        </p:txBody>
      </p:sp>
      <p:sp>
        <p:nvSpPr>
          <p:cNvPr id="5" name="Footer Placeholder 4">
            <a:extLst>
              <a:ext uri="{FF2B5EF4-FFF2-40B4-BE49-F238E27FC236}">
                <a16:creationId xmlns:a16="http://schemas.microsoft.com/office/drawing/2014/main" id="{0650995A-4E4E-41C3-B64A-F199235310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55FB29-A73E-4E0D-BE1B-7C7AFA3B06E9}"/>
              </a:ext>
            </a:extLst>
          </p:cNvPr>
          <p:cNvSpPr>
            <a:spLocks noGrp="1"/>
          </p:cNvSpPr>
          <p:nvPr>
            <p:ph type="sldNum" sz="quarter" idx="12"/>
          </p:nvPr>
        </p:nvSpPr>
        <p:spPr/>
        <p:txBody>
          <a:bodyPr/>
          <a:lstStyle/>
          <a:p>
            <a:fld id="{60EC1310-C620-4A47-B715-588CB3B73D06}" type="slidenum">
              <a:rPr lang="en-GB" smtClean="0"/>
              <a:t>‹#›</a:t>
            </a:fld>
            <a:endParaRPr lang="en-GB"/>
          </a:p>
        </p:txBody>
      </p:sp>
    </p:spTree>
    <p:extLst>
      <p:ext uri="{BB962C8B-B14F-4D97-AF65-F5344CB8AC3E}">
        <p14:creationId xmlns:p14="http://schemas.microsoft.com/office/powerpoint/2010/main" val="2426420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91A96-6C19-46EA-B048-2F9963D03B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38DDD0A-029D-4975-B9DC-DCACA79F31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9C3B756-F8BC-4F5F-9640-06E7F30D651B}"/>
              </a:ext>
            </a:extLst>
          </p:cNvPr>
          <p:cNvSpPr>
            <a:spLocks noGrp="1"/>
          </p:cNvSpPr>
          <p:nvPr>
            <p:ph type="dt" sz="half" idx="10"/>
          </p:nvPr>
        </p:nvSpPr>
        <p:spPr/>
        <p:txBody>
          <a:bodyPr/>
          <a:lstStyle/>
          <a:p>
            <a:fld id="{F3D956F6-2338-46A0-9EFF-BEBC3A821942}" type="datetimeFigureOut">
              <a:rPr lang="en-GB" smtClean="0"/>
              <a:t>08/10/2024</a:t>
            </a:fld>
            <a:endParaRPr lang="en-GB"/>
          </a:p>
        </p:txBody>
      </p:sp>
      <p:sp>
        <p:nvSpPr>
          <p:cNvPr id="5" name="Footer Placeholder 4">
            <a:extLst>
              <a:ext uri="{FF2B5EF4-FFF2-40B4-BE49-F238E27FC236}">
                <a16:creationId xmlns:a16="http://schemas.microsoft.com/office/drawing/2014/main" id="{7B72FFE3-B286-4A68-B8AB-626507BF3C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A6E4D5-ED07-4302-86CA-D8782367BFF7}"/>
              </a:ext>
            </a:extLst>
          </p:cNvPr>
          <p:cNvSpPr>
            <a:spLocks noGrp="1"/>
          </p:cNvSpPr>
          <p:nvPr>
            <p:ph type="sldNum" sz="quarter" idx="12"/>
          </p:nvPr>
        </p:nvSpPr>
        <p:spPr/>
        <p:txBody>
          <a:bodyPr/>
          <a:lstStyle/>
          <a:p>
            <a:fld id="{60EC1310-C620-4A47-B715-588CB3B73D06}" type="slidenum">
              <a:rPr lang="en-GB" smtClean="0"/>
              <a:t>‹#›</a:t>
            </a:fld>
            <a:endParaRPr lang="en-GB"/>
          </a:p>
        </p:txBody>
      </p:sp>
    </p:spTree>
    <p:extLst>
      <p:ext uri="{BB962C8B-B14F-4D97-AF65-F5344CB8AC3E}">
        <p14:creationId xmlns:p14="http://schemas.microsoft.com/office/powerpoint/2010/main" val="2013283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0483C-5D03-40D7-9CE3-CC3785C959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D01675-69F0-4DB0-8009-2ACC0E59AF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0EF9F3-D0D4-45F8-B882-C6346090F55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B94BF0D-1614-45F9-A383-2AEF892A8115}"/>
              </a:ext>
            </a:extLst>
          </p:cNvPr>
          <p:cNvSpPr>
            <a:spLocks noGrp="1"/>
          </p:cNvSpPr>
          <p:nvPr>
            <p:ph type="dt" sz="half" idx="10"/>
          </p:nvPr>
        </p:nvSpPr>
        <p:spPr/>
        <p:txBody>
          <a:bodyPr/>
          <a:lstStyle/>
          <a:p>
            <a:fld id="{F3D956F6-2338-46A0-9EFF-BEBC3A821942}" type="datetimeFigureOut">
              <a:rPr lang="en-GB" smtClean="0"/>
              <a:t>08/10/2024</a:t>
            </a:fld>
            <a:endParaRPr lang="en-GB"/>
          </a:p>
        </p:txBody>
      </p:sp>
      <p:sp>
        <p:nvSpPr>
          <p:cNvPr id="6" name="Footer Placeholder 5">
            <a:extLst>
              <a:ext uri="{FF2B5EF4-FFF2-40B4-BE49-F238E27FC236}">
                <a16:creationId xmlns:a16="http://schemas.microsoft.com/office/drawing/2014/main" id="{434ADF57-0447-40E1-89B4-1F72D33478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A40C7D-44D8-4902-9F06-7B783E0DE796}"/>
              </a:ext>
            </a:extLst>
          </p:cNvPr>
          <p:cNvSpPr>
            <a:spLocks noGrp="1"/>
          </p:cNvSpPr>
          <p:nvPr>
            <p:ph type="sldNum" sz="quarter" idx="12"/>
          </p:nvPr>
        </p:nvSpPr>
        <p:spPr/>
        <p:txBody>
          <a:bodyPr/>
          <a:lstStyle/>
          <a:p>
            <a:fld id="{60EC1310-C620-4A47-B715-588CB3B73D06}" type="slidenum">
              <a:rPr lang="en-GB" smtClean="0"/>
              <a:t>‹#›</a:t>
            </a:fld>
            <a:endParaRPr lang="en-GB"/>
          </a:p>
        </p:txBody>
      </p:sp>
    </p:spTree>
    <p:extLst>
      <p:ext uri="{BB962C8B-B14F-4D97-AF65-F5344CB8AC3E}">
        <p14:creationId xmlns:p14="http://schemas.microsoft.com/office/powerpoint/2010/main" val="3573540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EA49A-6AA2-4F9B-8F74-D86126CDAC8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AC6228-9563-46D7-98F4-4186B6CE23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56C1333-00AA-4D71-8967-076C87772E9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4C1A256-F799-442D-A9AD-FF1AA54641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D9F1396-A68A-4472-B1C8-8392EA58F40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07E1A78-447A-473B-B5E4-77573746EC2B}"/>
              </a:ext>
            </a:extLst>
          </p:cNvPr>
          <p:cNvSpPr>
            <a:spLocks noGrp="1"/>
          </p:cNvSpPr>
          <p:nvPr>
            <p:ph type="dt" sz="half" idx="10"/>
          </p:nvPr>
        </p:nvSpPr>
        <p:spPr/>
        <p:txBody>
          <a:bodyPr/>
          <a:lstStyle/>
          <a:p>
            <a:fld id="{F3D956F6-2338-46A0-9EFF-BEBC3A821942}" type="datetimeFigureOut">
              <a:rPr lang="en-GB" smtClean="0"/>
              <a:t>08/10/2024</a:t>
            </a:fld>
            <a:endParaRPr lang="en-GB"/>
          </a:p>
        </p:txBody>
      </p:sp>
      <p:sp>
        <p:nvSpPr>
          <p:cNvPr id="8" name="Footer Placeholder 7">
            <a:extLst>
              <a:ext uri="{FF2B5EF4-FFF2-40B4-BE49-F238E27FC236}">
                <a16:creationId xmlns:a16="http://schemas.microsoft.com/office/drawing/2014/main" id="{5794C1BB-4983-4A04-BD67-D03E2813648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E2B276C-34CF-4996-966D-30C38135316A}"/>
              </a:ext>
            </a:extLst>
          </p:cNvPr>
          <p:cNvSpPr>
            <a:spLocks noGrp="1"/>
          </p:cNvSpPr>
          <p:nvPr>
            <p:ph type="sldNum" sz="quarter" idx="12"/>
          </p:nvPr>
        </p:nvSpPr>
        <p:spPr/>
        <p:txBody>
          <a:bodyPr/>
          <a:lstStyle/>
          <a:p>
            <a:fld id="{60EC1310-C620-4A47-B715-588CB3B73D06}" type="slidenum">
              <a:rPr lang="en-GB" smtClean="0"/>
              <a:t>‹#›</a:t>
            </a:fld>
            <a:endParaRPr lang="en-GB"/>
          </a:p>
        </p:txBody>
      </p:sp>
    </p:spTree>
    <p:extLst>
      <p:ext uri="{BB962C8B-B14F-4D97-AF65-F5344CB8AC3E}">
        <p14:creationId xmlns:p14="http://schemas.microsoft.com/office/powerpoint/2010/main" val="167543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82B3-E051-489E-97CA-0921E053CA2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41240D5-FD35-45E8-AF0E-54D4636FBD7C}"/>
              </a:ext>
            </a:extLst>
          </p:cNvPr>
          <p:cNvSpPr>
            <a:spLocks noGrp="1"/>
          </p:cNvSpPr>
          <p:nvPr>
            <p:ph type="dt" sz="half" idx="10"/>
          </p:nvPr>
        </p:nvSpPr>
        <p:spPr/>
        <p:txBody>
          <a:bodyPr/>
          <a:lstStyle/>
          <a:p>
            <a:fld id="{F3D956F6-2338-46A0-9EFF-BEBC3A821942}" type="datetimeFigureOut">
              <a:rPr lang="en-GB" smtClean="0"/>
              <a:t>08/10/2024</a:t>
            </a:fld>
            <a:endParaRPr lang="en-GB"/>
          </a:p>
        </p:txBody>
      </p:sp>
      <p:sp>
        <p:nvSpPr>
          <p:cNvPr id="4" name="Footer Placeholder 3">
            <a:extLst>
              <a:ext uri="{FF2B5EF4-FFF2-40B4-BE49-F238E27FC236}">
                <a16:creationId xmlns:a16="http://schemas.microsoft.com/office/drawing/2014/main" id="{0804976F-0F34-49C5-8B18-1CB79BB1C9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B27083-BB1E-4162-A924-5B65643342FB}"/>
              </a:ext>
            </a:extLst>
          </p:cNvPr>
          <p:cNvSpPr>
            <a:spLocks noGrp="1"/>
          </p:cNvSpPr>
          <p:nvPr>
            <p:ph type="sldNum" sz="quarter" idx="12"/>
          </p:nvPr>
        </p:nvSpPr>
        <p:spPr/>
        <p:txBody>
          <a:bodyPr/>
          <a:lstStyle/>
          <a:p>
            <a:fld id="{60EC1310-C620-4A47-B715-588CB3B73D06}" type="slidenum">
              <a:rPr lang="en-GB" smtClean="0"/>
              <a:t>‹#›</a:t>
            </a:fld>
            <a:endParaRPr lang="en-GB"/>
          </a:p>
        </p:txBody>
      </p:sp>
    </p:spTree>
    <p:extLst>
      <p:ext uri="{BB962C8B-B14F-4D97-AF65-F5344CB8AC3E}">
        <p14:creationId xmlns:p14="http://schemas.microsoft.com/office/powerpoint/2010/main" val="1731137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6B7E66-CF8D-45AC-8C79-0126A2F8A655}"/>
              </a:ext>
            </a:extLst>
          </p:cNvPr>
          <p:cNvSpPr>
            <a:spLocks noGrp="1"/>
          </p:cNvSpPr>
          <p:nvPr>
            <p:ph type="dt" sz="half" idx="10"/>
          </p:nvPr>
        </p:nvSpPr>
        <p:spPr/>
        <p:txBody>
          <a:bodyPr/>
          <a:lstStyle/>
          <a:p>
            <a:fld id="{F3D956F6-2338-46A0-9EFF-BEBC3A821942}" type="datetimeFigureOut">
              <a:rPr lang="en-GB" smtClean="0"/>
              <a:t>08/10/2024</a:t>
            </a:fld>
            <a:endParaRPr lang="en-GB"/>
          </a:p>
        </p:txBody>
      </p:sp>
      <p:sp>
        <p:nvSpPr>
          <p:cNvPr id="3" name="Footer Placeholder 2">
            <a:extLst>
              <a:ext uri="{FF2B5EF4-FFF2-40B4-BE49-F238E27FC236}">
                <a16:creationId xmlns:a16="http://schemas.microsoft.com/office/drawing/2014/main" id="{EFC87AFF-66D3-4C3D-BD04-67CBF0C2CB8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FE55BC6-F9BE-4376-B2D7-9F29A0103963}"/>
              </a:ext>
            </a:extLst>
          </p:cNvPr>
          <p:cNvSpPr>
            <a:spLocks noGrp="1"/>
          </p:cNvSpPr>
          <p:nvPr>
            <p:ph type="sldNum" sz="quarter" idx="12"/>
          </p:nvPr>
        </p:nvSpPr>
        <p:spPr/>
        <p:txBody>
          <a:bodyPr/>
          <a:lstStyle/>
          <a:p>
            <a:fld id="{60EC1310-C620-4A47-B715-588CB3B73D06}" type="slidenum">
              <a:rPr lang="en-GB" smtClean="0"/>
              <a:t>‹#›</a:t>
            </a:fld>
            <a:endParaRPr lang="en-GB"/>
          </a:p>
        </p:txBody>
      </p:sp>
    </p:spTree>
    <p:extLst>
      <p:ext uri="{BB962C8B-B14F-4D97-AF65-F5344CB8AC3E}">
        <p14:creationId xmlns:p14="http://schemas.microsoft.com/office/powerpoint/2010/main" val="463204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DC3F-5C8C-4C6E-955D-1493706F4C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65DF7C0-3A05-4C15-A904-1715582B6E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A229768-CA0A-4BFE-A271-195C6339C8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413CBFB-0D10-4317-8682-B0FF43EC1F12}"/>
              </a:ext>
            </a:extLst>
          </p:cNvPr>
          <p:cNvSpPr>
            <a:spLocks noGrp="1"/>
          </p:cNvSpPr>
          <p:nvPr>
            <p:ph type="dt" sz="half" idx="10"/>
          </p:nvPr>
        </p:nvSpPr>
        <p:spPr/>
        <p:txBody>
          <a:bodyPr/>
          <a:lstStyle/>
          <a:p>
            <a:fld id="{F3D956F6-2338-46A0-9EFF-BEBC3A821942}" type="datetimeFigureOut">
              <a:rPr lang="en-GB" smtClean="0"/>
              <a:t>08/10/2024</a:t>
            </a:fld>
            <a:endParaRPr lang="en-GB"/>
          </a:p>
        </p:txBody>
      </p:sp>
      <p:sp>
        <p:nvSpPr>
          <p:cNvPr id="6" name="Footer Placeholder 5">
            <a:extLst>
              <a:ext uri="{FF2B5EF4-FFF2-40B4-BE49-F238E27FC236}">
                <a16:creationId xmlns:a16="http://schemas.microsoft.com/office/drawing/2014/main" id="{AF732BA7-7A47-4B77-A0B4-D84A01FC61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77127F-C407-465C-B9D1-18EEFBF6A9C0}"/>
              </a:ext>
            </a:extLst>
          </p:cNvPr>
          <p:cNvSpPr>
            <a:spLocks noGrp="1"/>
          </p:cNvSpPr>
          <p:nvPr>
            <p:ph type="sldNum" sz="quarter" idx="12"/>
          </p:nvPr>
        </p:nvSpPr>
        <p:spPr/>
        <p:txBody>
          <a:bodyPr/>
          <a:lstStyle/>
          <a:p>
            <a:fld id="{60EC1310-C620-4A47-B715-588CB3B73D06}" type="slidenum">
              <a:rPr lang="en-GB" smtClean="0"/>
              <a:t>‹#›</a:t>
            </a:fld>
            <a:endParaRPr lang="en-GB"/>
          </a:p>
        </p:txBody>
      </p:sp>
    </p:spTree>
    <p:extLst>
      <p:ext uri="{BB962C8B-B14F-4D97-AF65-F5344CB8AC3E}">
        <p14:creationId xmlns:p14="http://schemas.microsoft.com/office/powerpoint/2010/main" val="205446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A245A-6ADE-43BF-A128-C55F91D3E1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A2702E2-72EC-4E86-8DA6-7732FA8469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5704A60-3A5B-469E-8F12-72840C8B41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2C7BC61-891C-4966-BC70-23A61370094A}"/>
              </a:ext>
            </a:extLst>
          </p:cNvPr>
          <p:cNvSpPr>
            <a:spLocks noGrp="1"/>
          </p:cNvSpPr>
          <p:nvPr>
            <p:ph type="dt" sz="half" idx="10"/>
          </p:nvPr>
        </p:nvSpPr>
        <p:spPr/>
        <p:txBody>
          <a:bodyPr/>
          <a:lstStyle/>
          <a:p>
            <a:fld id="{F3D956F6-2338-46A0-9EFF-BEBC3A821942}" type="datetimeFigureOut">
              <a:rPr lang="en-GB" smtClean="0"/>
              <a:t>08/10/2024</a:t>
            </a:fld>
            <a:endParaRPr lang="en-GB"/>
          </a:p>
        </p:txBody>
      </p:sp>
      <p:sp>
        <p:nvSpPr>
          <p:cNvPr id="6" name="Footer Placeholder 5">
            <a:extLst>
              <a:ext uri="{FF2B5EF4-FFF2-40B4-BE49-F238E27FC236}">
                <a16:creationId xmlns:a16="http://schemas.microsoft.com/office/drawing/2014/main" id="{0BD548B5-74A0-4E69-9F30-0815B65949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F6DFB3-8E98-43C5-9FE5-87FF46882302}"/>
              </a:ext>
            </a:extLst>
          </p:cNvPr>
          <p:cNvSpPr>
            <a:spLocks noGrp="1"/>
          </p:cNvSpPr>
          <p:nvPr>
            <p:ph type="sldNum" sz="quarter" idx="12"/>
          </p:nvPr>
        </p:nvSpPr>
        <p:spPr/>
        <p:txBody>
          <a:bodyPr/>
          <a:lstStyle/>
          <a:p>
            <a:fld id="{60EC1310-C620-4A47-B715-588CB3B73D06}" type="slidenum">
              <a:rPr lang="en-GB" smtClean="0"/>
              <a:t>‹#›</a:t>
            </a:fld>
            <a:endParaRPr lang="en-GB"/>
          </a:p>
        </p:txBody>
      </p:sp>
    </p:spTree>
    <p:extLst>
      <p:ext uri="{BB962C8B-B14F-4D97-AF65-F5344CB8AC3E}">
        <p14:creationId xmlns:p14="http://schemas.microsoft.com/office/powerpoint/2010/main" val="3372295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BA92CA-E615-471D-8152-3F27C21FD0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6A3E84-47D7-45A9-A088-93EE495F26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1373A9-AB53-4CA5-B08F-604A500784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956F6-2338-46A0-9EFF-BEBC3A821942}" type="datetimeFigureOut">
              <a:rPr lang="en-GB" smtClean="0"/>
              <a:t>08/10/2024</a:t>
            </a:fld>
            <a:endParaRPr lang="en-GB"/>
          </a:p>
        </p:txBody>
      </p:sp>
      <p:sp>
        <p:nvSpPr>
          <p:cNvPr id="5" name="Footer Placeholder 4">
            <a:extLst>
              <a:ext uri="{FF2B5EF4-FFF2-40B4-BE49-F238E27FC236}">
                <a16:creationId xmlns:a16="http://schemas.microsoft.com/office/drawing/2014/main" id="{813CB125-8632-46EB-9EE1-486A87784C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4300280-A34B-4083-A02B-27B242C5CF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C1310-C620-4A47-B715-588CB3B73D06}" type="slidenum">
              <a:rPr lang="en-GB" smtClean="0"/>
              <a:t>‹#›</a:t>
            </a:fld>
            <a:endParaRPr lang="en-GB"/>
          </a:p>
        </p:txBody>
      </p:sp>
    </p:spTree>
    <p:extLst>
      <p:ext uri="{BB962C8B-B14F-4D97-AF65-F5344CB8AC3E}">
        <p14:creationId xmlns:p14="http://schemas.microsoft.com/office/powerpoint/2010/main" val="2143101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548E58-F5E2-4599-9D49-B572656186B5}"/>
              </a:ext>
            </a:extLst>
          </p:cNvPr>
          <p:cNvSpPr txBox="1"/>
          <p:nvPr/>
        </p:nvSpPr>
        <p:spPr>
          <a:xfrm>
            <a:off x="1251751" y="1313895"/>
            <a:ext cx="7315200" cy="1477328"/>
          </a:xfrm>
          <a:prstGeom prst="rect">
            <a:avLst/>
          </a:prstGeom>
          <a:noFill/>
        </p:spPr>
        <p:txBody>
          <a:bodyPr wrap="square" rtlCol="0">
            <a:spAutoFit/>
          </a:bodyPr>
          <a:lstStyle/>
          <a:p>
            <a:r>
              <a:rPr lang="en-GB" dirty="0"/>
              <a:t>How many people died in the war?</a:t>
            </a:r>
          </a:p>
          <a:p>
            <a:endParaRPr lang="en-GB" dirty="0"/>
          </a:p>
          <a:p>
            <a:r>
              <a:rPr lang="en-GB" dirty="0"/>
              <a:t>During the Blitz 7,736 children were killed and 7,622 seriously wounded. Many children were orphaned or lost brothers and sisters. As well as being victims of the raids, children were involved in relief efforts.</a:t>
            </a:r>
          </a:p>
        </p:txBody>
      </p:sp>
      <p:pic>
        <p:nvPicPr>
          <p:cNvPr id="1026" name="Picture 2" descr="The Blitz - Students | Britannica Kids | Homework Help">
            <a:extLst>
              <a:ext uri="{FF2B5EF4-FFF2-40B4-BE49-F238E27FC236}">
                <a16:creationId xmlns:a16="http://schemas.microsoft.com/office/drawing/2014/main" id="{86A95783-3084-4B20-96BE-495ACEF6D0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751" y="2956263"/>
            <a:ext cx="7392602" cy="2587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9309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7CF31D-39D8-460F-93AF-467A1BF6BBAF}"/>
              </a:ext>
            </a:extLst>
          </p:cNvPr>
          <p:cNvSpPr/>
          <p:nvPr/>
        </p:nvSpPr>
        <p:spPr>
          <a:xfrm>
            <a:off x="2976979" y="934348"/>
            <a:ext cx="6096000" cy="923330"/>
          </a:xfrm>
          <a:prstGeom prst="rect">
            <a:avLst/>
          </a:prstGeom>
        </p:spPr>
        <p:txBody>
          <a:bodyPr>
            <a:spAutoFit/>
          </a:bodyPr>
          <a:lstStyle/>
          <a:p>
            <a:r>
              <a:rPr lang="en-GB" b="0" i="0" dirty="0">
                <a:solidFill>
                  <a:srgbClr val="474747"/>
                </a:solidFill>
                <a:effectLst/>
                <a:latin typeface="Google Sans"/>
              </a:rPr>
              <a:t>It is estimated that </a:t>
            </a:r>
            <a:r>
              <a:rPr lang="en-GB" b="0" i="0" dirty="0">
                <a:solidFill>
                  <a:srgbClr val="040C28"/>
                </a:solidFill>
                <a:effectLst/>
                <a:latin typeface="Google Sans"/>
              </a:rPr>
              <a:t>more than 12,000 metric tons</a:t>
            </a:r>
            <a:r>
              <a:rPr lang="en-GB" b="0" i="0" dirty="0">
                <a:solidFill>
                  <a:srgbClr val="474747"/>
                </a:solidFill>
                <a:effectLst/>
                <a:latin typeface="Google Sans"/>
              </a:rPr>
              <a:t> of bombs were dropped on London and nearly 30,000 civilians were killed by enemy action.</a:t>
            </a:r>
            <a:endParaRPr lang="en-GB" dirty="0"/>
          </a:p>
        </p:txBody>
      </p:sp>
      <p:pic>
        <p:nvPicPr>
          <p:cNvPr id="2050" name="Picture 2" descr="224,066 Bomb Explosion Royalty-Free Images, Stock Photos &amp; Pictures |  Shutterstock">
            <a:extLst>
              <a:ext uri="{FF2B5EF4-FFF2-40B4-BE49-F238E27FC236}">
                <a16:creationId xmlns:a16="http://schemas.microsoft.com/office/drawing/2014/main" id="{7DBF5174-DB3C-427C-BE99-8E3D23674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674" y="2024107"/>
            <a:ext cx="5881826" cy="4669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89439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0165BC-35A5-4C65-AD0D-B55CA143E8DB}"/>
              </a:ext>
            </a:extLst>
          </p:cNvPr>
          <p:cNvSpPr/>
          <p:nvPr/>
        </p:nvSpPr>
        <p:spPr>
          <a:xfrm>
            <a:off x="2450238" y="683982"/>
            <a:ext cx="6622742" cy="1477328"/>
          </a:xfrm>
          <a:prstGeom prst="rect">
            <a:avLst/>
          </a:prstGeom>
        </p:spPr>
        <p:txBody>
          <a:bodyPr wrap="square">
            <a:spAutoFit/>
          </a:bodyPr>
          <a:lstStyle/>
          <a:p>
            <a:r>
              <a:rPr lang="en-GB" b="0" i="0" dirty="0">
                <a:solidFill>
                  <a:srgbClr val="040C28"/>
                </a:solidFill>
                <a:effectLst/>
                <a:latin typeface="Google Sans"/>
              </a:rPr>
              <a:t>n the eight months of attacks, some 43,000 civilians were killed</a:t>
            </a:r>
            <a:r>
              <a:rPr lang="en-GB" b="0" i="0" dirty="0">
                <a:solidFill>
                  <a:srgbClr val="474747"/>
                </a:solidFill>
                <a:effectLst/>
                <a:latin typeface="Google Sans"/>
              </a:rPr>
              <a:t>. This amounted to nearly half of Britain's total civilian deaths for the whole war. One of every six Londoners was made homeless at some point during the Blitz, and at least 1.1 million houses and flats were damaged or destroyed.</a:t>
            </a:r>
            <a:endParaRPr lang="en-GB" dirty="0"/>
          </a:p>
        </p:txBody>
      </p:sp>
      <p:pic>
        <p:nvPicPr>
          <p:cNvPr id="1038" name="Picture 14" descr="The Blitz: When Was It, Why Did It Begin And How Did It End? | HistoryExtra">
            <a:extLst>
              <a:ext uri="{FF2B5EF4-FFF2-40B4-BE49-F238E27FC236}">
                <a16:creationId xmlns:a16="http://schemas.microsoft.com/office/drawing/2014/main" id="{02CAC519-DB0A-41B5-9A7C-61FCBD45E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1460"/>
            <a:ext cx="12200878" cy="4496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463860"/>
      </p:ext>
    </p:extLst>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9711D6-40D2-4A68-9DE3-8F964E4FD718}"/>
              </a:ext>
            </a:extLst>
          </p:cNvPr>
          <p:cNvSpPr/>
          <p:nvPr/>
        </p:nvSpPr>
        <p:spPr>
          <a:xfrm>
            <a:off x="3048000" y="497551"/>
            <a:ext cx="6096000" cy="1477328"/>
          </a:xfrm>
          <a:prstGeom prst="rect">
            <a:avLst/>
          </a:prstGeom>
        </p:spPr>
        <p:txBody>
          <a:bodyPr>
            <a:spAutoFit/>
          </a:bodyPr>
          <a:lstStyle/>
          <a:p>
            <a:r>
              <a:rPr lang="en-GB" dirty="0">
                <a:solidFill>
                  <a:srgbClr val="474747"/>
                </a:solidFill>
                <a:latin typeface="Google Sans"/>
              </a:rPr>
              <a:t>It began on September 7th, 1940, and lasted for eight months. The campaign was carried out by the German air force, the Luftwaffe, and it caused widespread destruction and loss of life. </a:t>
            </a:r>
            <a:r>
              <a:rPr lang="en-GB" dirty="0">
                <a:solidFill>
                  <a:srgbClr val="040C28"/>
                </a:solidFill>
                <a:latin typeface="Google Sans"/>
              </a:rPr>
              <a:t>The Blitz was part of Germany's plan to soften up Britain before launching a full-scale invasion</a:t>
            </a:r>
            <a:r>
              <a:rPr lang="en-GB" dirty="0">
                <a:solidFill>
                  <a:srgbClr val="474747"/>
                </a:solidFill>
                <a:latin typeface="Google Sans"/>
              </a:rPr>
              <a:t>.</a:t>
            </a:r>
            <a:endParaRPr lang="en-GB" dirty="0"/>
          </a:p>
        </p:txBody>
      </p:sp>
      <p:pic>
        <p:nvPicPr>
          <p:cNvPr id="2082" name="Picture 34" descr="World war two children evacuees hi-res stock photography and ...">
            <a:extLst>
              <a:ext uri="{FF2B5EF4-FFF2-40B4-BE49-F238E27FC236}">
                <a16:creationId xmlns:a16="http://schemas.microsoft.com/office/drawing/2014/main" id="{D98090DD-8EF8-4C86-849E-34D93BB1B8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1" t="-197" r="401" b="7603"/>
          <a:stretch/>
        </p:blipFill>
        <p:spPr bwMode="auto">
          <a:xfrm>
            <a:off x="0" y="2192784"/>
            <a:ext cx="12091387" cy="4665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858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97C1A1-0F44-4503-A208-868A3F03D41C}"/>
              </a:ext>
            </a:extLst>
          </p:cNvPr>
          <p:cNvSpPr/>
          <p:nvPr/>
        </p:nvSpPr>
        <p:spPr>
          <a:xfrm>
            <a:off x="3048000" y="593388"/>
            <a:ext cx="6096000" cy="1477328"/>
          </a:xfrm>
          <a:prstGeom prst="rect">
            <a:avLst/>
          </a:prstGeom>
        </p:spPr>
        <p:txBody>
          <a:bodyPr>
            <a:spAutoFit/>
          </a:bodyPr>
          <a:lstStyle/>
          <a:p>
            <a:r>
              <a:rPr lang="en-GB" dirty="0">
                <a:solidFill>
                  <a:srgbClr val="474747"/>
                </a:solidFill>
                <a:latin typeface="Google Sans"/>
              </a:rPr>
              <a:t>Why did the Blitz fail to reach its objective? </a:t>
            </a:r>
            <a:r>
              <a:rPr lang="en-GB" dirty="0">
                <a:solidFill>
                  <a:srgbClr val="040C28"/>
                </a:solidFill>
                <a:latin typeface="Google Sans"/>
              </a:rPr>
              <a:t>The Luftwaffe was not prepared for the task</a:t>
            </a:r>
            <a:r>
              <a:rPr lang="en-GB" dirty="0">
                <a:solidFill>
                  <a:srgbClr val="474747"/>
                </a:solidFill>
                <a:latin typeface="Google Sans"/>
              </a:rPr>
              <a:t>. The Luftwaffe was structured and equipped to provide tactical support to the German army. Its aircraft were relatively short range and lacked the payload to deliver a heavy enough weight of bombs to the targets.</a:t>
            </a:r>
            <a:endParaRPr lang="en-GB" dirty="0"/>
          </a:p>
        </p:txBody>
      </p:sp>
      <p:pic>
        <p:nvPicPr>
          <p:cNvPr id="6146" name="Picture 2" descr="10 Facts About the Blitz and the Bombing of Germany | History Hit">
            <a:extLst>
              <a:ext uri="{FF2B5EF4-FFF2-40B4-BE49-F238E27FC236}">
                <a16:creationId xmlns:a16="http://schemas.microsoft.com/office/drawing/2014/main" id="{4D8071B7-2C22-48E8-A786-A829C05DF7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388" y="2290438"/>
            <a:ext cx="5483225" cy="4567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098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60918D-85E2-4D34-A7D0-F50B34447B76}"/>
              </a:ext>
            </a:extLst>
          </p:cNvPr>
          <p:cNvSpPr/>
          <p:nvPr/>
        </p:nvSpPr>
        <p:spPr>
          <a:xfrm>
            <a:off x="3048000" y="288031"/>
            <a:ext cx="6096000" cy="1754326"/>
          </a:xfrm>
          <a:prstGeom prst="rect">
            <a:avLst/>
          </a:prstGeom>
        </p:spPr>
        <p:txBody>
          <a:bodyPr>
            <a:spAutoFit/>
          </a:bodyPr>
          <a:lstStyle/>
          <a:p>
            <a:r>
              <a:rPr lang="en-GB" dirty="0"/>
              <a:t>What was the German name for the blitz?</a:t>
            </a:r>
          </a:p>
          <a:p>
            <a:r>
              <a:rPr lang="en-GB" dirty="0"/>
              <a:t>'Blitz' is an abbreviation of the German word 'blitzkrieg', meaning 'lightning war'. Its explosive sound describes the Luftwaffe's almost continual aerial bombardment of the British Isles from September 1940 to May 1941. For eight terrifying months civilians across the country were in mortal danger.</a:t>
            </a:r>
          </a:p>
        </p:txBody>
      </p:sp>
      <p:pic>
        <p:nvPicPr>
          <p:cNvPr id="3074" name="Picture 2" descr="Lightning In Sky Background Images, HD ...">
            <a:extLst>
              <a:ext uri="{FF2B5EF4-FFF2-40B4-BE49-F238E27FC236}">
                <a16:creationId xmlns:a16="http://schemas.microsoft.com/office/drawing/2014/main" id="{F085698C-DADF-4BD9-AE7A-F7B8D32DD8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042356"/>
            <a:ext cx="12192001" cy="4815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5206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he Blitz - Wikipedia">
            <a:extLst>
              <a:ext uri="{FF2B5EF4-FFF2-40B4-BE49-F238E27FC236}">
                <a16:creationId xmlns:a16="http://schemas.microsoft.com/office/drawing/2014/main" id="{45F4CD93-7108-40E1-A8B9-717453B92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725" y="3089429"/>
            <a:ext cx="6938963" cy="37685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B30F500-2124-4D0C-B2D0-8AEFF8A3AD89}"/>
              </a:ext>
            </a:extLst>
          </p:cNvPr>
          <p:cNvSpPr/>
          <p:nvPr/>
        </p:nvSpPr>
        <p:spPr>
          <a:xfrm>
            <a:off x="2959224" y="604084"/>
            <a:ext cx="6096000" cy="1477328"/>
          </a:xfrm>
          <a:prstGeom prst="rect">
            <a:avLst/>
          </a:prstGeom>
        </p:spPr>
        <p:txBody>
          <a:bodyPr>
            <a:spAutoFit/>
          </a:bodyPr>
          <a:lstStyle/>
          <a:p>
            <a:r>
              <a:rPr lang="en-GB" dirty="0">
                <a:solidFill>
                  <a:srgbClr val="040C28"/>
                </a:solidFill>
                <a:latin typeface="Google Sans"/>
              </a:rPr>
              <a:t>The Blitz began on 7 September, 'Black Saturday', when German bombers attacked London, leaving 430 dead and 1,600 injured</a:t>
            </a:r>
            <a:r>
              <a:rPr lang="en-GB" dirty="0">
                <a:solidFill>
                  <a:srgbClr val="474747"/>
                </a:solidFill>
                <a:latin typeface="Google Sans"/>
              </a:rPr>
              <a:t>. London was then bombed for 57 consecutive nights, and often during daytime too. London experienced regular attacks and on 10-11 May 1941 was hit by its biggest raid.</a:t>
            </a:r>
            <a:endParaRPr lang="en-GB" dirty="0"/>
          </a:p>
        </p:txBody>
      </p:sp>
    </p:spTree>
    <p:extLst>
      <p:ext uri="{BB962C8B-B14F-4D97-AF65-F5344CB8AC3E}">
        <p14:creationId xmlns:p14="http://schemas.microsoft.com/office/powerpoint/2010/main" val="36459644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Blitz | Blitz London | Battle of Britain WW2 | RAF Museum">
            <a:extLst>
              <a:ext uri="{FF2B5EF4-FFF2-40B4-BE49-F238E27FC236}">
                <a16:creationId xmlns:a16="http://schemas.microsoft.com/office/drawing/2014/main" id="{C76F94E6-AE36-450B-A480-D7E2B576E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433" y="426128"/>
            <a:ext cx="7785717" cy="309830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C6817AB-DD31-42E2-86FA-16E76131CACE}"/>
              </a:ext>
            </a:extLst>
          </p:cNvPr>
          <p:cNvSpPr/>
          <p:nvPr/>
        </p:nvSpPr>
        <p:spPr>
          <a:xfrm>
            <a:off x="3048000" y="4323828"/>
            <a:ext cx="6096000" cy="1477328"/>
          </a:xfrm>
          <a:prstGeom prst="rect">
            <a:avLst/>
          </a:prstGeom>
        </p:spPr>
        <p:txBody>
          <a:bodyPr>
            <a:spAutoFit/>
          </a:bodyPr>
          <a:lstStyle/>
          <a:p>
            <a:r>
              <a:rPr lang="en-GB" dirty="0">
                <a:solidFill>
                  <a:srgbClr val="040C28"/>
                </a:solidFill>
                <a:latin typeface="Google Sans"/>
              </a:rPr>
              <a:t>The Blitz began on 7 September, 'Black Saturday', when German bombers attacked London, leaving 430 dead and 1,600 injured</a:t>
            </a:r>
            <a:r>
              <a:rPr lang="en-GB" dirty="0">
                <a:solidFill>
                  <a:srgbClr val="474747"/>
                </a:solidFill>
                <a:latin typeface="Google Sans"/>
              </a:rPr>
              <a:t>. London was then bombed for 57 consecutive nights, and often during daytime too. London experienced regular attacks and on 10-11 May 1941 was hit by its biggest raid.</a:t>
            </a:r>
            <a:endParaRPr lang="en-GB" dirty="0"/>
          </a:p>
        </p:txBody>
      </p:sp>
    </p:spTree>
    <p:extLst>
      <p:ext uri="{BB962C8B-B14F-4D97-AF65-F5344CB8AC3E}">
        <p14:creationId xmlns:p14="http://schemas.microsoft.com/office/powerpoint/2010/main" val="2293263205"/>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174B46-4CDF-4AD1-BD4F-49F7CF954B5F}"/>
              </a:ext>
            </a:extLst>
          </p:cNvPr>
          <p:cNvSpPr/>
          <p:nvPr/>
        </p:nvSpPr>
        <p:spPr>
          <a:xfrm>
            <a:off x="1225117" y="145989"/>
            <a:ext cx="9871969" cy="1200329"/>
          </a:xfrm>
          <a:prstGeom prst="rect">
            <a:avLst/>
          </a:prstGeom>
        </p:spPr>
        <p:txBody>
          <a:bodyPr wrap="square">
            <a:spAutoFit/>
          </a:bodyPr>
          <a:lstStyle/>
          <a:p>
            <a:endParaRPr lang="en-GB" dirty="0">
              <a:solidFill>
                <a:srgbClr val="1F1F1F"/>
              </a:solidFill>
              <a:latin typeface="Arial" panose="020B0604020202020204" pitchFamily="34" charset="0"/>
            </a:endParaRPr>
          </a:p>
          <a:p>
            <a:r>
              <a:rPr lang="en-GB" dirty="0">
                <a:solidFill>
                  <a:srgbClr val="1F1F1F"/>
                </a:solidFill>
                <a:latin typeface="Google Sans"/>
              </a:rPr>
              <a:t>Adolf Hitler and Reichsmarschall Hermann </a:t>
            </a:r>
            <a:r>
              <a:rPr lang="en-GB" dirty="0" err="1">
                <a:solidFill>
                  <a:srgbClr val="1F1F1F"/>
                </a:solidFill>
                <a:latin typeface="Google Sans"/>
              </a:rPr>
              <a:t>Göring</a:t>
            </a:r>
            <a:r>
              <a:rPr lang="en-GB" dirty="0">
                <a:solidFill>
                  <a:srgbClr val="1F1F1F"/>
                </a:solidFill>
                <a:latin typeface="Google Sans"/>
              </a:rPr>
              <a:t>, commander-in-chief of the Luftwaffe, ordered the new policy on 6 September 1940. From 7 September 1940, London was systematically bombed by the Luftwaffe for 56 of the following </a:t>
            </a:r>
            <a:r>
              <a:rPr lang="en-GB" dirty="0">
                <a:solidFill>
                  <a:srgbClr val="040C28"/>
                </a:solidFill>
                <a:latin typeface="Google Sans"/>
              </a:rPr>
              <a:t>57 days and nights</a:t>
            </a:r>
            <a:r>
              <a:rPr lang="en-GB" dirty="0">
                <a:solidFill>
                  <a:srgbClr val="1F1F1F"/>
                </a:solidFill>
                <a:latin typeface="Google Sans"/>
              </a:rPr>
              <a:t>.</a:t>
            </a:r>
            <a:endParaRPr lang="en-GB" b="0" i="0" dirty="0">
              <a:solidFill>
                <a:srgbClr val="1F1F1F"/>
              </a:solidFill>
              <a:effectLst/>
              <a:latin typeface="Arial" panose="020B0604020202020204" pitchFamily="34" charset="0"/>
            </a:endParaRPr>
          </a:p>
        </p:txBody>
      </p:sp>
      <p:pic>
        <p:nvPicPr>
          <p:cNvPr id="4098" name="Picture 2" descr="World War Two - The Blitz - History">
            <a:extLst>
              <a:ext uri="{FF2B5EF4-FFF2-40B4-BE49-F238E27FC236}">
                <a16:creationId xmlns:a16="http://schemas.microsoft.com/office/drawing/2014/main" id="{DE39A32E-F544-4A0A-88D0-98C803B4F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678" y="2015231"/>
            <a:ext cx="8558073" cy="4190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615631"/>
      </p:ext>
    </p:extLst>
  </p:cSld>
  <p:clrMapOvr>
    <a:masterClrMapping/>
  </p:clrMapOvr>
  <p:transition spd="slow">
    <p:wheel spokes="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AD3D165FE4444E89B080AEBB11AA74" ma:contentTypeVersion="18" ma:contentTypeDescription="Create a new document." ma:contentTypeScope="" ma:versionID="8dc573c2d9839a9575c7cea5c129ecfb">
  <xsd:schema xmlns:xsd="http://www.w3.org/2001/XMLSchema" xmlns:xs="http://www.w3.org/2001/XMLSchema" xmlns:p="http://schemas.microsoft.com/office/2006/metadata/properties" xmlns:ns2="88ba1919-846a-4fb3-b5f0-24a89fb096bd" xmlns:ns3="4b639b0d-1509-472b-a453-c76c1a5fe4e0" targetNamespace="http://schemas.microsoft.com/office/2006/metadata/properties" ma:root="true" ma:fieldsID="1165ace6e0f45830344370708ece8cc5" ns2:_="" ns3:_="">
    <xsd:import namespace="88ba1919-846a-4fb3-b5f0-24a89fb096bd"/>
    <xsd:import namespace="4b639b0d-1509-472b-a453-c76c1a5fe4e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ba1919-846a-4fb3-b5f0-24a89fb096b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3b1e9500-2561-4e86-a834-957f4aec950d}" ma:internalName="TaxCatchAll" ma:showField="CatchAllData" ma:web="88ba1919-846a-4fb3-b5f0-24a89fb096b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639b0d-1509-472b-a453-c76c1a5fe4e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6852029-6d2b-4c75-93a9-4e576541db9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8ba1919-846a-4fb3-b5f0-24a89fb096bd" xsi:nil="true"/>
    <lcf76f155ced4ddcb4097134ff3c332f xmlns="4b639b0d-1509-472b-a453-c76c1a5fe4e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2E3F4E9-25EB-4C68-AF40-0433D54801C3}"/>
</file>

<file path=customXml/itemProps2.xml><?xml version="1.0" encoding="utf-8"?>
<ds:datastoreItem xmlns:ds="http://schemas.openxmlformats.org/officeDocument/2006/customXml" ds:itemID="{DF366939-6B63-48C8-9977-D92DF742DE45}"/>
</file>

<file path=customXml/itemProps3.xml><?xml version="1.0" encoding="utf-8"?>
<ds:datastoreItem xmlns:ds="http://schemas.openxmlformats.org/officeDocument/2006/customXml" ds:itemID="{C3C2C5A2-2F4C-4D24-9D49-B1CA86DEF540}"/>
</file>

<file path=docProps/app.xml><?xml version="1.0" encoding="utf-8"?>
<Properties xmlns="http://schemas.openxmlformats.org/officeDocument/2006/extended-properties" xmlns:vt="http://schemas.openxmlformats.org/officeDocument/2006/docPropsVTypes">
  <TotalTime>106</TotalTime>
  <Words>454</Words>
  <Application>Microsoft Office PowerPoint</Application>
  <PresentationFormat>Widescreen</PresentationFormat>
  <Paragraphs>13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Google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Rushworth WLP</dc:creator>
  <cp:lastModifiedBy>Jack Rushworth WLP</cp:lastModifiedBy>
  <cp:revision>11</cp:revision>
  <dcterms:created xsi:type="dcterms:W3CDTF">2024-10-07T10:34:47Z</dcterms:created>
  <dcterms:modified xsi:type="dcterms:W3CDTF">2024-10-08T10:39:14Z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0x0101001FAD3D165FE4444E89B080AEBB11AA74</vt:lpwstr>
  </property>
</Properties>
</file>